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sldIdLst>
    <p:sldId id="256" r:id="rId6"/>
    <p:sldId id="257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72A4"/>
    <a:srgbClr val="EAA3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43"/>
    <p:restoredTop sz="94744"/>
  </p:normalViewPr>
  <p:slideViewPr>
    <p:cSldViewPr snapToGrid="0">
      <p:cViewPr varScale="1">
        <p:scale>
          <a:sx n="119" d="100"/>
          <a:sy n="119" d="100"/>
        </p:scale>
        <p:origin x="7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avie Labourayre" userId="cbc3eaf2-58be-4475-a084-a08fcb1b7f4c" providerId="ADAL" clId="{7FB94A0F-3863-5EBE-96D8-1A31D527FB57}"/>
    <pc:docChg chg="custSel modSld">
      <pc:chgData name="Flavie Labourayre" userId="cbc3eaf2-58be-4475-a084-a08fcb1b7f4c" providerId="ADAL" clId="{7FB94A0F-3863-5EBE-96D8-1A31D527FB57}" dt="2026-10-08T07:27:27.532" v="2" actId="20577"/>
      <pc:docMkLst>
        <pc:docMk/>
      </pc:docMkLst>
      <pc:sldChg chg="delSp modSp mod">
        <pc:chgData name="Flavie Labourayre" userId="cbc3eaf2-58be-4475-a084-a08fcb1b7f4c" providerId="ADAL" clId="{7FB94A0F-3863-5EBE-96D8-1A31D527FB57}" dt="2026-10-08T07:27:27.532" v="2" actId="20577"/>
        <pc:sldMkLst>
          <pc:docMk/>
          <pc:sldMk cId="388856452" sldId="256"/>
        </pc:sldMkLst>
        <pc:spChg chg="mod">
          <ac:chgData name="Flavie Labourayre" userId="cbc3eaf2-58be-4475-a084-a08fcb1b7f4c" providerId="ADAL" clId="{7FB94A0F-3863-5EBE-96D8-1A31D527FB57}" dt="2026-10-08T07:27:27.532" v="2" actId="20577"/>
          <ac:spMkLst>
            <pc:docMk/>
            <pc:sldMk cId="388856452" sldId="256"/>
            <ac:spMk id="2" creationId="{3E090057-686A-734C-64B8-DEBCB021CFEC}"/>
          </ac:spMkLst>
        </pc:spChg>
        <pc:spChg chg="del">
          <ac:chgData name="Flavie Labourayre" userId="cbc3eaf2-58be-4475-a084-a08fcb1b7f4c" providerId="ADAL" clId="{7FB94A0F-3863-5EBE-96D8-1A31D527FB57}" dt="2026-10-08T07:27:18.092" v="0" actId="478"/>
          <ac:spMkLst>
            <pc:docMk/>
            <pc:sldMk cId="388856452" sldId="256"/>
            <ac:spMk id="3" creationId="{B0B3EDF6-72CF-BBA9-9095-F0A230F7CED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3E2F0F9-82C6-80E3-D4A8-D238B33720A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77562" y="1253350"/>
            <a:ext cx="10836876" cy="1640280"/>
          </a:xfrm>
          <a:prstGeom prst="rect">
            <a:avLst/>
          </a:prstGeom>
        </p:spPr>
        <p:txBody>
          <a:bodyPr anchor="ctr"/>
          <a:lstStyle>
            <a:lvl1pPr algn="ctr">
              <a:defRPr sz="6000" b="1" i="0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Change the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5" name="Sous-titre 2">
            <a:extLst>
              <a:ext uri="{FF2B5EF4-FFF2-40B4-BE49-F238E27FC236}">
                <a16:creationId xmlns:a16="http://schemas.microsoft.com/office/drawing/2014/main" id="{E97D8EE5-1B0F-6E42-06C6-0B98DAAD14D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09584" y="3197341"/>
            <a:ext cx="9144000" cy="4281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Change the style of the </a:t>
            </a:r>
            <a:r>
              <a:rPr lang="fr-FR" dirty="0" err="1"/>
              <a:t>mask</a:t>
            </a:r>
            <a:r>
              <a:rPr lang="fr-FR" dirty="0"/>
              <a:t> captions</a:t>
            </a:r>
          </a:p>
        </p:txBody>
      </p:sp>
    </p:spTree>
    <p:extLst>
      <p:ext uri="{BB962C8B-B14F-4D97-AF65-F5344CB8AC3E}">
        <p14:creationId xmlns:p14="http://schemas.microsoft.com/office/powerpoint/2010/main" val="367023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43524973-54D0-44F8-A216-96FCE44A7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991" y="1825625"/>
            <a:ext cx="1149690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Click to change the styles of the </a:t>
            </a:r>
            <a:r>
              <a:rPr lang="fr-FR" dirty="0" err="1"/>
              <a:t>mask</a:t>
            </a:r>
            <a:r>
              <a:rPr lang="fr-FR" dirty="0"/>
              <a:t> </a:t>
            </a:r>
            <a:r>
              <a:rPr lang="fr-FR" dirty="0" err="1"/>
              <a:t>text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AA5C7F1B-4B78-A989-B59B-5D5408639D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7990" y="365126"/>
            <a:ext cx="11517937" cy="117947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Change the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</p:spTree>
    <p:extLst>
      <p:ext uri="{BB962C8B-B14F-4D97-AF65-F5344CB8AC3E}">
        <p14:creationId xmlns:p14="http://schemas.microsoft.com/office/powerpoint/2010/main" val="2978821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F39AFEA0-D59B-580C-28A1-D91DE8DFE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7990" y="365126"/>
            <a:ext cx="11517937" cy="1179470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Change the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991688D1-A343-1D18-7D23-345894D666A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7991" y="1825625"/>
            <a:ext cx="555089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Click to change the styles of the </a:t>
            </a:r>
            <a:r>
              <a:rPr lang="fr-FR" dirty="0" err="1"/>
              <a:t>mask</a:t>
            </a:r>
            <a:r>
              <a:rPr lang="fr-FR" dirty="0"/>
              <a:t> </a:t>
            </a:r>
            <a:r>
              <a:rPr lang="fr-FR" dirty="0" err="1"/>
              <a:t>text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levelv</a:t>
            </a:r>
            <a:endParaRPr lang="fr-FR" dirty="0"/>
          </a:p>
        </p:txBody>
      </p: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F3C34973-10B1-9F51-4302-D026CF334DAC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336305" y="1825625"/>
            <a:ext cx="555089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Click to change the styles of the </a:t>
            </a:r>
            <a:r>
              <a:rPr lang="fr-FR" dirty="0" err="1"/>
              <a:t>mask</a:t>
            </a:r>
            <a:r>
              <a:rPr lang="fr-FR" dirty="0"/>
              <a:t> </a:t>
            </a:r>
            <a:r>
              <a:rPr lang="fr-FR" dirty="0" err="1"/>
              <a:t>text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levelv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6927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E33537F1-C30A-6AB4-1C0B-F229D43C89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958" y="423818"/>
            <a:ext cx="4275068" cy="163358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fr-FR" dirty="0"/>
              <a:t>Change the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9" name="Espace réservé pour une image  2">
            <a:extLst>
              <a:ext uri="{FF2B5EF4-FFF2-40B4-BE49-F238E27FC236}">
                <a16:creationId xmlns:a16="http://schemas.microsoft.com/office/drawing/2014/main" id="{808305A3-9727-8937-1D7D-B62F91E1DC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12206" y="423818"/>
            <a:ext cx="6665664" cy="54451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10" name="Espace réservé du texte 3">
            <a:extLst>
              <a:ext uri="{FF2B5EF4-FFF2-40B4-BE49-F238E27FC236}">
                <a16:creationId xmlns:a16="http://schemas.microsoft.com/office/drawing/2014/main" id="{92EE9D4B-A3E0-8D9A-7CC4-71CC7387E8C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96958" y="1977887"/>
            <a:ext cx="4275068" cy="389110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dirty="0"/>
              <a:t>Click to change the styles of the </a:t>
            </a:r>
            <a:r>
              <a:rPr lang="fr-FR" dirty="0" err="1"/>
              <a:t>mask</a:t>
            </a:r>
            <a:r>
              <a:rPr lang="fr-FR" dirty="0"/>
              <a:t> </a:t>
            </a:r>
            <a:r>
              <a:rPr lang="fr-FR" dirty="0" err="1"/>
              <a:t>text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39984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itre 1">
            <a:extLst>
              <a:ext uri="{FF2B5EF4-FFF2-40B4-BE49-F238E27FC236}">
                <a16:creationId xmlns:a16="http://schemas.microsoft.com/office/drawing/2014/main" id="{18F6B403-E1E3-CC20-EFBD-C32B5562A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991" y="365125"/>
            <a:ext cx="114969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Change the </a:t>
            </a:r>
            <a:r>
              <a:rPr lang="fr-FR" dirty="0" err="1"/>
              <a:t>title</a:t>
            </a:r>
            <a:r>
              <a:rPr lang="fr-FR" dirty="0"/>
              <a:t> style</a:t>
            </a:r>
          </a:p>
        </p:txBody>
      </p:sp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456D6C2D-B794-6F42-5C3F-064532A8F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7991" y="1825625"/>
            <a:ext cx="1149690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Click to change the styles of the </a:t>
            </a:r>
            <a:r>
              <a:rPr lang="fr-FR" dirty="0" err="1"/>
              <a:t>mask</a:t>
            </a:r>
            <a:r>
              <a:rPr lang="fr-FR" dirty="0"/>
              <a:t> </a:t>
            </a:r>
            <a:r>
              <a:rPr lang="fr-FR" dirty="0" err="1"/>
              <a:t>text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761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rgbClr val="2A4D5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090057-686A-734C-64B8-DEBCB021CF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7265" y="672756"/>
            <a:ext cx="10750377" cy="2583206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8856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2A617F7-E01D-1203-9776-1AF72E929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4D7D7555-701B-5734-D4DA-C2177DD54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991" y="1825625"/>
            <a:ext cx="11517936" cy="4351338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229719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b373ee6-7c28-4043-ad0b-3e3378acf4cf">
      <Terms xmlns="http://schemas.microsoft.com/office/infopath/2007/PartnerControls"/>
    </lcf76f155ced4ddcb4097134ff3c332f>
    <TaxCatchAll xmlns="06e2f7bb-c9b2-4e0e-a86d-0f19da7e4936" xsi:nil="true"/>
    <_dlc_DocId xmlns="06e2f7bb-c9b2-4e0e-a86d-0f19da7e4936">YFD3JESRWWD5-620435128-998477</_dlc_DocId>
    <_dlc_DocIdUrl xmlns="06e2f7bb-c9b2-4e0e-a86d-0f19da7e4936">
      <Url>https://idpegasesas.sharepoint.com/sites/ComnCoEvents/_layouts/15/DocIdRedir.aspx?ID=YFD3JESRWWD5-620435128-998477</Url>
      <Description>YFD3JESRWWD5-620435128-998477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B8FA07240F294CBC17A04605CBD404" ma:contentTypeVersion="14" ma:contentTypeDescription="Crée un document." ma:contentTypeScope="" ma:versionID="28d043b1f576af1de801c56759dcff34">
  <xsd:schema xmlns:xsd="http://www.w3.org/2001/XMLSchema" xmlns:xs="http://www.w3.org/2001/XMLSchema" xmlns:p="http://schemas.microsoft.com/office/2006/metadata/properties" xmlns:ns2="06e2f7bb-c9b2-4e0e-a86d-0f19da7e4936" xmlns:ns3="9b373ee6-7c28-4043-ad0b-3e3378acf4cf" targetNamespace="http://schemas.microsoft.com/office/2006/metadata/properties" ma:root="true" ma:fieldsID="d0c9eafba41ba82a0d315748cc62d813" ns2:_="" ns3:_="">
    <xsd:import namespace="06e2f7bb-c9b2-4e0e-a86d-0f19da7e4936"/>
    <xsd:import namespace="9b373ee6-7c28-4043-ad0b-3e3378acf4cf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CR" minOccurs="0"/>
                <xsd:element ref="ns3:MediaServiceLocat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e2f7bb-c9b2-4e0e-a86d-0f19da7e493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Valeur d’ID de document" ma:description="Valeur de l’ID de document affecté à cet élément." ma:indexed="true" ma:internalName="_dlc_DocId" ma:readOnly="true">
      <xsd:simpleType>
        <xsd:restriction base="dms:Text"/>
      </xsd:simpleType>
    </xsd:element>
    <xsd:element name="_dlc_DocIdUrl" ma:index="9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0" nillable="true" ma:displayName="Taxonomy Catch All Column" ma:hidden="true" ma:list="{0b2f8796-86f1-410a-a0f8-a44cff0d1550}" ma:internalName="TaxCatchAll" ma:showField="CatchAllData" ma:web="06e2f7bb-c9b2-4e0e-a86d-0f19da7e493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373ee6-7c28-4043-ad0b-3e3378acf4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Balises d’images" ma:readOnly="false" ma:fieldId="{5cf76f15-5ced-4ddc-b409-7134ff3c332f}" ma:taxonomyMulti="true" ma:sspId="d8b40812-e03f-4107-9333-f49d2ff5834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5B8401-D7D1-4ECE-A8A2-C19759F301F7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850FD621-5C6D-40EB-A481-14ECE72174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7449B26-542E-4728-8F46-6D0D429F00A8}">
  <ds:schemaRefs>
    <ds:schemaRef ds:uri="06e2f7bb-c9b2-4e0e-a86d-0f19da7e4936"/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http://purl.org/dc/terms/"/>
    <ds:schemaRef ds:uri="9b373ee6-7c28-4043-ad0b-3e3378acf4cf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</ds:schemaRefs>
</ds:datastoreItem>
</file>

<file path=customXml/itemProps4.xml><?xml version="1.0" encoding="utf-8"?>
<ds:datastoreItem xmlns:ds="http://schemas.openxmlformats.org/officeDocument/2006/customXml" ds:itemID="{27D11FAC-F07C-4133-8822-679B3A2A9C3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e2f7bb-c9b2-4e0e-a86d-0f19da7e4936"/>
    <ds:schemaRef ds:uri="9b373ee6-7c28-4043-ad0b-3e3378acf4c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315</TotalTime>
  <Words>0</Words>
  <Application>Microsoft Macintosh PowerPoint</Application>
  <PresentationFormat>Grand écran</PresentationFormat>
  <Paragraphs>0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Hugo Fadet</dc:creator>
  <cp:lastModifiedBy>Flavie Labourayre</cp:lastModifiedBy>
  <cp:revision>2</cp:revision>
  <dcterms:created xsi:type="dcterms:W3CDTF">2025-10-14T07:54:43Z</dcterms:created>
  <dcterms:modified xsi:type="dcterms:W3CDTF">2026-10-08T07:27:29Z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0x0101007EB8FA07240F294CBC17A04605CBD404</vt:lpwstr>
  </property>
  <property fmtid="{D5CDD505-2E9C-101B-9397-08002B2CF9AE}" pid="3" name="_dlc_DocIdItemGuid">
    <vt:lpwstr>075c716b-bd07-40c4-82c4-50ce1d4d78a2</vt:lpwstr>
  </property>
  <property fmtid="{D5CDD505-2E9C-101B-9397-08002B2CF9AE}" pid="4" name="MediaServiceImageTags">
    <vt:lpwstr/>
  </property>
</Properties>
</file>