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BEB9"/>
    <a:srgbClr val="A11F4F"/>
    <a:srgbClr val="E26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241"/>
    <p:restoredTop sz="94658"/>
  </p:normalViewPr>
  <p:slideViewPr>
    <p:cSldViewPr snapToGrid="0">
      <p:cViewPr varScale="1">
        <p:scale>
          <a:sx n="106" d="100"/>
          <a:sy n="106" d="100"/>
        </p:scale>
        <p:origin x="216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324DE-F4EE-BE11-495D-65E0322E7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32" y="560248"/>
            <a:ext cx="8589335" cy="141413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E2603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705DEB-5BB8-8E11-3D69-84C2DBDC2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32" y="2296752"/>
            <a:ext cx="858933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A11F4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23157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324DE-F4EE-BE11-495D-65E0322E7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E2603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705DEB-5BB8-8E11-3D69-84C2DBDC2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A11F4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A98490-BB43-2402-1A09-49068C894C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BEB9"/>
                </a:solidFill>
              </a:defRPr>
            </a:lvl1pPr>
          </a:lstStyle>
          <a:p>
            <a:fld id="{2B0EEA2D-B4EC-6E40-B023-DC96CDF6AA06}" type="datetimeFigureOut">
              <a:rPr lang="fr-FR" smtClean="0"/>
              <a:pPr/>
              <a:t>24/07/2024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5E36C-0863-182D-1955-DD896DB2B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BEB9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E3BFB1-2AB6-07E1-E2D4-BE8B643F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1696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BEB9"/>
                </a:solidFill>
              </a:defRPr>
            </a:lvl1pPr>
          </a:lstStyle>
          <a:p>
            <a:fld id="{2E036BCC-48EC-0D44-B160-050FD0802A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572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B350B-B80A-4BA0-B28A-02B67EAE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335"/>
            <a:ext cx="865844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2603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941127-18DC-A409-6884-1379D2A25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00670"/>
            <a:ext cx="10889512" cy="335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54D21A-7AE4-86E6-BB5F-61F036E0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BEB9"/>
                </a:solidFill>
              </a:defRPr>
            </a:lvl1pPr>
          </a:lstStyle>
          <a:p>
            <a:fld id="{2B0EEA2D-B4EC-6E40-B023-DC96CDF6AA06}" type="datetimeFigureOut">
              <a:rPr lang="fr-FR" smtClean="0"/>
              <a:pPr/>
              <a:t>24/07/2024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C05DEC-763A-2454-AE79-0706EDCD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BEB9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BD8CED-DD91-78BC-417F-65837A62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1937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BEB9"/>
                </a:solidFill>
              </a:defRPr>
            </a:lvl1pPr>
          </a:lstStyle>
          <a:p>
            <a:fld id="{2E036BCC-48EC-0D44-B160-050FD0802A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633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5C620-A36E-6CD5-76F2-8DB10D35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906"/>
            <a:ext cx="865844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2603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8C7BC3-0737-B728-529E-C2DFD18BB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498651"/>
            <a:ext cx="5181600" cy="3678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AECD39-A047-E84A-3890-44700CBC4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8651"/>
            <a:ext cx="5181600" cy="3678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994735-8A5D-1EAD-6B8D-E347330E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BEB9"/>
                </a:solidFill>
              </a:defRPr>
            </a:lvl1pPr>
          </a:lstStyle>
          <a:p>
            <a:fld id="{2B0EEA2D-B4EC-6E40-B023-DC96CDF6AA06}" type="datetimeFigureOut">
              <a:rPr lang="fr-FR" smtClean="0"/>
              <a:pPr/>
              <a:t>24/07/2024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F5EB16-F723-3253-FC31-3823C03F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BEB9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7BB261-9137-B715-6AFF-F3C1FE2C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418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BEB9"/>
                </a:solidFill>
              </a:defRPr>
            </a:lvl1pPr>
          </a:lstStyle>
          <a:p>
            <a:fld id="{2E036BCC-48EC-0D44-B160-050FD0802A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024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5BEBD-7E56-BD17-0303-1A73E8BA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5420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2603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270C77-BFDC-6671-983A-5D7B95F15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39949"/>
            <a:ext cx="5157787" cy="7064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A11F4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114A1E-7A44-85A5-53D0-4C7C87AB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30279"/>
            <a:ext cx="5157787" cy="3159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4E19B8-7AFD-500B-2FF6-A8EAB791B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39949"/>
            <a:ext cx="5183188" cy="7064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A11F4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432594-F2AA-2288-4143-29BBDF5B8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30279"/>
            <a:ext cx="5183188" cy="3159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C6E94DE-0790-C70F-1787-CFDB4477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BEB9"/>
                </a:solidFill>
              </a:defRPr>
            </a:lvl1pPr>
          </a:lstStyle>
          <a:p>
            <a:fld id="{2B0EEA2D-B4EC-6E40-B023-DC96CDF6AA06}" type="datetimeFigureOut">
              <a:rPr lang="fr-FR" smtClean="0"/>
              <a:pPr/>
              <a:t>24/07/2024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9DA680-F96B-3155-61C3-A72A17D8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BEB9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008066-A8FF-A680-F232-C5AD51B6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539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BEB9"/>
                </a:solidFill>
              </a:defRPr>
            </a:lvl1pPr>
          </a:lstStyle>
          <a:p>
            <a:fld id="{2E036BCC-48EC-0D44-B160-050FD0802A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52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E4133D6-E351-F5B3-487B-5012D757A40E}"/>
              </a:ext>
            </a:extLst>
          </p:cNvPr>
          <p:cNvSpPr txBox="1">
            <a:spLocks/>
          </p:cNvSpPr>
          <p:nvPr userDrawn="1"/>
        </p:nvSpPr>
        <p:spPr>
          <a:xfrm>
            <a:off x="1801332" y="560248"/>
            <a:ext cx="8589335" cy="141413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E260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66CB4F0D-57A7-A40F-A0E9-1E5A794FEA71}"/>
              </a:ext>
            </a:extLst>
          </p:cNvPr>
          <p:cNvSpPr txBox="1">
            <a:spLocks/>
          </p:cNvSpPr>
          <p:nvPr userDrawn="1"/>
        </p:nvSpPr>
        <p:spPr>
          <a:xfrm>
            <a:off x="1801332" y="2296752"/>
            <a:ext cx="8589335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A11F4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8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97958-645D-4107-00D1-85F2E6BE9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4AC643-F478-6D79-2306-AC99FACCE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81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8B32A-A9ED-102F-ECD3-B03BB1B98D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D3A231-1810-E259-0361-64BFF9F9F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0730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174D9B"/>
      </a:dk1>
      <a:lt1>
        <a:srgbClr val="FFFFFF"/>
      </a:lt1>
      <a:dk2>
        <a:srgbClr val="012C65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 WEBER</dc:creator>
  <cp:lastModifiedBy>Lea WEBER</cp:lastModifiedBy>
  <cp:revision>8</cp:revision>
  <dcterms:created xsi:type="dcterms:W3CDTF">2024-07-16T08:27:48Z</dcterms:created>
  <dcterms:modified xsi:type="dcterms:W3CDTF">2024-07-24T13:24:13Z</dcterms:modified>
</cp:coreProperties>
</file>